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gIfX/41X1uBdWDni+5RvIdrice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9c4c4dd2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89c4c4dd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erulAman1/Astro_Nex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1729050" y="3566950"/>
            <a:ext cx="5617800" cy="132300"/>
          </a:xfrm>
          <a:prstGeom prst="rect">
            <a:avLst/>
          </a:prstGeom>
          <a:solidFill>
            <a:srgbClr val="FBB88F">
              <a:alpha val="83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1038450" y="3170774"/>
            <a:ext cx="7067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Astro Nexis</a:t>
            </a:r>
            <a:endParaRPr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24950" y="3969375"/>
            <a:ext cx="80125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 </a:t>
            </a:r>
            <a:r>
              <a:rPr lang="en-IN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Mohammed Amirul Aman                           S Nithin                                     </a:t>
            </a:r>
            <a:r>
              <a:rPr lang="en-IN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Rakshit</a:t>
            </a:r>
            <a:r>
              <a:rPr lang="en-IN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Koppad</a:t>
            </a:r>
            <a:endParaRPr lang="en-IN" b="1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Rakesh R Angadi                                   Sainath</a:t>
            </a:r>
            <a:r>
              <a:rPr lang="en-IN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Ravi Kiran                                                             </a:t>
            </a:r>
            <a:endParaRPr lang="en-IN" b="1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7D5E8-4C19-2DAB-16DA-49963FDB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" y="1072224"/>
            <a:ext cx="9109950" cy="1877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FDA68-5F18-5C4A-2980-3E9E75438552}"/>
              </a:ext>
            </a:extLst>
          </p:cNvPr>
          <p:cNvSpPr txBox="1"/>
          <p:nvPr/>
        </p:nvSpPr>
        <p:spPr>
          <a:xfrm>
            <a:off x="1425669" y="220699"/>
            <a:ext cx="6411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Decision Making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BA041-B262-3A03-4E9C-204C9EF0707B}"/>
              </a:ext>
            </a:extLst>
          </p:cNvPr>
          <p:cNvSpPr txBox="1"/>
          <p:nvPr/>
        </p:nvSpPr>
        <p:spPr>
          <a:xfrm>
            <a:off x="92467" y="1240413"/>
            <a:ext cx="35240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Leveraging Earth Observation Data for Informed Agricultural Decision-Makin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-160986" y="62785"/>
            <a:ext cx="9395138" cy="10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Challenges faced by Farmer due to Climate Change</a:t>
            </a:r>
            <a:endParaRPr sz="3200" u="none" dirty="0">
              <a:solidFill>
                <a:schemeClr val="bg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43AEC83-3627-AD70-D67C-BB7EB15FF49B}"/>
              </a:ext>
            </a:extLst>
          </p:cNvPr>
          <p:cNvSpPr/>
          <p:nvPr/>
        </p:nvSpPr>
        <p:spPr>
          <a:xfrm>
            <a:off x="139398" y="3696238"/>
            <a:ext cx="8865204" cy="1313644"/>
          </a:xfrm>
          <a:prstGeom prst="roundRect">
            <a:avLst>
              <a:gd name="adj" fmla="val 98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The Farmers face Water Related Challenges due to unpredictable weather, pest and some diseases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These factors can significantly impact crop health, farmers’ profits, and food security</a:t>
            </a:r>
            <a:endParaRPr lang="en-US" b="0" i="0" dirty="0">
              <a:solidFill>
                <a:schemeClr val="bg1"/>
              </a:solidFill>
              <a:effectLst/>
              <a:latin typeface="__Fira_Sans_3fb951"/>
            </a:endParaRP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Sometimes farmers may face droughts or floods.</a:t>
            </a:r>
            <a:b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Our </a:t>
            </a:r>
            <a:r>
              <a:rPr lang="en-US" b="1" i="0" dirty="0"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App</a:t>
            </a:r>
            <a:r>
              <a:rPr lang="en-US" b="1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Takes the Consideration of these </a:t>
            </a:r>
            <a:r>
              <a:rPr lang="en-US" b="1" i="0" dirty="0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problems</a:t>
            </a:r>
            <a:r>
              <a:rPr lang="en-US" b="1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and comes with the Best </a:t>
            </a:r>
            <a:r>
              <a:rPr lang="en-US" b="1" i="0" dirty="0"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Solution</a:t>
            </a:r>
            <a:r>
              <a:rPr lang="en-US" b="1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to tackle the </a:t>
            </a:r>
          </a:p>
          <a:p>
            <a:pPr algn="ctr"/>
            <a:r>
              <a:rPr lang="en-US" b="1" i="0" dirty="0">
                <a:solidFill>
                  <a:srgbClr val="00B0F0"/>
                </a:solidFill>
                <a:effectLst/>
                <a:latin typeface="Bahnschrift" panose="020B0502040204020203" pitchFamily="34" charset="0"/>
              </a:rPr>
              <a:t>climate</a:t>
            </a:r>
            <a:r>
              <a:rPr lang="en-US" b="1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changes through our App</a:t>
            </a:r>
            <a: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A73F7-D6CD-2D9F-30E9-C98A2985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65" y="1180574"/>
            <a:ext cx="4355311" cy="2386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3C85EB-DD3D-914B-4EAB-62A574D5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664"/>
            <a:ext cx="4096390" cy="262057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841C8A-25BA-E69A-F529-DE26A22961FB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/>
        </p:nvSpPr>
        <p:spPr>
          <a:xfrm>
            <a:off x="467854" y="230765"/>
            <a:ext cx="8568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 sz="3200" b="1" u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Observations that benefit the Farmers</a:t>
            </a:r>
            <a:endParaRPr sz="3200" b="1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734750" y="2862500"/>
            <a:ext cx="319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4" name="Google Shape;134;p5"/>
          <p:cNvSpPr txBox="1"/>
          <p:nvPr/>
        </p:nvSpPr>
        <p:spPr>
          <a:xfrm>
            <a:off x="494300" y="2984225"/>
            <a:ext cx="26769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9C0A9-C2C0-4FB3-B215-868E56B9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448" y="2051529"/>
            <a:ext cx="3079602" cy="3022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C225D-95BA-E433-4B11-B07CA644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1" y="1137129"/>
            <a:ext cx="4769353" cy="2939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01425-0423-25C8-EABC-03F388B97DBD}"/>
              </a:ext>
            </a:extLst>
          </p:cNvPr>
          <p:cNvSpPr/>
          <p:nvPr/>
        </p:nvSpPr>
        <p:spPr>
          <a:xfrm>
            <a:off x="287550" y="4134118"/>
            <a:ext cx="4464754" cy="940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Our App provides the </a:t>
            </a:r>
            <a:r>
              <a:rPr lang="en-IN" dirty="0">
                <a:solidFill>
                  <a:srgbClr val="00B050"/>
                </a:solidFill>
                <a:latin typeface="Bahnschrift" panose="020B0502040204020203" pitchFamily="34" charset="0"/>
              </a:rPr>
              <a:t>Farmer</a:t>
            </a:r>
            <a:r>
              <a:rPr lang="en-IN" dirty="0">
                <a:latin typeface="Bahnschrift" panose="020B0502040204020203" pitchFamily="34" charset="0"/>
              </a:rPr>
              <a:t> with the feature of  map facility where he/she could see the </a:t>
            </a:r>
            <a:r>
              <a:rPr lang="en-IN" dirty="0">
                <a:solidFill>
                  <a:srgbClr val="00B0F0"/>
                </a:solidFill>
                <a:latin typeface="Bahnschrift" panose="020B0502040204020203" pitchFamily="34" charset="0"/>
              </a:rPr>
              <a:t>Climate</a:t>
            </a:r>
            <a:r>
              <a:rPr lang="en-IN" dirty="0">
                <a:latin typeface="Bahnschrift" panose="020B0502040204020203" pitchFamily="34" charset="0"/>
              </a:rPr>
              <a:t> changes and make </a:t>
            </a:r>
            <a:r>
              <a:rPr lang="en-IN" dirty="0">
                <a:solidFill>
                  <a:srgbClr val="00B050"/>
                </a:solidFill>
                <a:latin typeface="Bahnschrift" panose="020B0502040204020203" pitchFamily="34" charset="0"/>
              </a:rPr>
              <a:t>Clear Decisions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6816C-B611-7AB7-69E5-548FD34D74C9}"/>
              </a:ext>
            </a:extLst>
          </p:cNvPr>
          <p:cNvSpPr/>
          <p:nvPr/>
        </p:nvSpPr>
        <p:spPr>
          <a:xfrm>
            <a:off x="6165304" y="1137129"/>
            <a:ext cx="265304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Farmer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face problems from </a:t>
            </a:r>
            <a:r>
              <a:rPr lang="en-IN" dirty="0">
                <a:ln w="0"/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Rainfall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</a:t>
            </a:r>
            <a:r>
              <a:rPr lang="en-I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Problem 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tackled from our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9F428A-3D13-FC4A-857E-422B0C522367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body" idx="1"/>
          </p:nvPr>
        </p:nvSpPr>
        <p:spPr>
          <a:xfrm flipH="1">
            <a:off x="9565240" y="886600"/>
            <a:ext cx="513708" cy="70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321342-2B9C-B5AC-297B-0A4030DF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8" y="1154026"/>
            <a:ext cx="4071523" cy="3759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62630A-5C52-B39F-5ED4-F629892E5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22" y="1154027"/>
            <a:ext cx="4285721" cy="2228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8533A4-EE1B-45B4-AFA8-615CB04E9C86}"/>
              </a:ext>
            </a:extLst>
          </p:cNvPr>
          <p:cNvSpPr/>
          <p:nvPr/>
        </p:nvSpPr>
        <p:spPr>
          <a:xfrm>
            <a:off x="848616" y="1645920"/>
            <a:ext cx="1190693" cy="1960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006C4-A2BE-D0A5-BE2C-944ABBBF685F}"/>
              </a:ext>
            </a:extLst>
          </p:cNvPr>
          <p:cNvSpPr/>
          <p:nvPr/>
        </p:nvSpPr>
        <p:spPr>
          <a:xfrm>
            <a:off x="4474464" y="3621024"/>
            <a:ext cx="4285721" cy="114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 </a:t>
            </a:r>
            <a:r>
              <a:rPr lang="en-IN" dirty="0">
                <a:solidFill>
                  <a:schemeClr val="tx1"/>
                </a:solidFill>
              </a:rPr>
              <a:t>Our App has the integrated data of the </a:t>
            </a:r>
            <a:r>
              <a:rPr lang="en-IN" b="1" dirty="0">
                <a:solidFill>
                  <a:srgbClr val="002060"/>
                </a:solidFill>
              </a:rPr>
              <a:t>GRACE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which helps the </a:t>
            </a:r>
            <a:r>
              <a:rPr lang="en-IN" b="1" dirty="0">
                <a:solidFill>
                  <a:srgbClr val="92D050"/>
                </a:solidFill>
              </a:rPr>
              <a:t>Farmer</a:t>
            </a:r>
            <a:r>
              <a:rPr lang="en-IN" dirty="0">
                <a:solidFill>
                  <a:schemeClr val="tx1"/>
                </a:solidFill>
              </a:rPr>
              <a:t> to take the correct         decisions according to his/her </a:t>
            </a:r>
            <a:r>
              <a:rPr lang="en-IN" dirty="0">
                <a:solidFill>
                  <a:srgbClr val="92D050"/>
                </a:solidFill>
              </a:rPr>
              <a:t>Crop</a:t>
            </a:r>
            <a:r>
              <a:rPr lang="en-IN" dirty="0">
                <a:solidFill>
                  <a:schemeClr val="tx1"/>
                </a:solidFill>
              </a:rPr>
              <a:t> status.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And the app facilitates to see the crop distributions over the place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658B2-3795-E915-C429-B306D304DEFB}"/>
              </a:ext>
            </a:extLst>
          </p:cNvPr>
          <p:cNvSpPr txBox="1"/>
          <p:nvPr/>
        </p:nvSpPr>
        <p:spPr>
          <a:xfrm>
            <a:off x="347826" y="157653"/>
            <a:ext cx="8156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200" b="1" u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Observations that </a:t>
            </a:r>
            <a:r>
              <a:rPr lang="en-US" sz="3200" u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benefit</a:t>
            </a:r>
            <a:r>
              <a:rPr lang="en-US" sz="3200" b="1" u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u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Farmers</a:t>
            </a:r>
            <a:endParaRPr lang="en-US" sz="320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841E58-3B30-5BCA-3598-FE6B1E1284BF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/>
        </p:nvSpPr>
        <p:spPr>
          <a:xfrm>
            <a:off x="178403" y="157936"/>
            <a:ext cx="8892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IN" sz="32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Problems that can be solved …</a:t>
            </a:r>
            <a:endParaRPr sz="32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8CBC78-0076-37A1-4337-5581AE81002E}"/>
              </a:ext>
            </a:extLst>
          </p:cNvPr>
          <p:cNvSpPr/>
          <p:nvPr/>
        </p:nvSpPr>
        <p:spPr>
          <a:xfrm>
            <a:off x="364913" y="1511706"/>
            <a:ext cx="32438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63334E4-A0CF-98E8-9F5B-3AA633B36AE7}"/>
              </a:ext>
            </a:extLst>
          </p:cNvPr>
          <p:cNvSpPr/>
          <p:nvPr/>
        </p:nvSpPr>
        <p:spPr>
          <a:xfrm>
            <a:off x="5687016" y="26533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328BB-5A00-B83A-9DF1-F9AB9C74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3" y="2870726"/>
            <a:ext cx="4267796" cy="220724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CBE054A-3633-E519-2BAB-BBCE3AE6DA3B}"/>
              </a:ext>
            </a:extLst>
          </p:cNvPr>
          <p:cNvSpPr/>
          <p:nvPr/>
        </p:nvSpPr>
        <p:spPr>
          <a:xfrm>
            <a:off x="2005554" y="2354915"/>
            <a:ext cx="451134" cy="4698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8C688B-AA1A-7896-8FC2-3142BFFB2DD6}"/>
              </a:ext>
            </a:extLst>
          </p:cNvPr>
          <p:cNvSpPr/>
          <p:nvPr/>
        </p:nvSpPr>
        <p:spPr>
          <a:xfrm>
            <a:off x="768097" y="1152144"/>
            <a:ext cx="2840674" cy="1120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App provides the crystal clear data to solve this Floods Issue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8DDA41-EB0C-BAFD-C0AE-44955447934A}"/>
              </a:ext>
            </a:extLst>
          </p:cNvPr>
          <p:cNvSpPr/>
          <p:nvPr/>
        </p:nvSpPr>
        <p:spPr>
          <a:xfrm>
            <a:off x="4667375" y="4163568"/>
            <a:ext cx="435959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The App has the features to check the condition of the plants and the data related diseases and the pests that affect the plant.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093DF4-4DE0-D96A-ADA8-E16777C47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92" y="1152144"/>
            <a:ext cx="4359592" cy="2480582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06E73D96-4977-4C27-F372-B1650A731773}"/>
              </a:ext>
            </a:extLst>
          </p:cNvPr>
          <p:cNvSpPr/>
          <p:nvPr/>
        </p:nvSpPr>
        <p:spPr>
          <a:xfrm rot="10800000">
            <a:off x="6455664" y="3675398"/>
            <a:ext cx="484632" cy="445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A071E-C1AC-CDEF-0A1E-FFE29668A2C2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/>
        </p:nvSpPr>
        <p:spPr>
          <a:xfrm>
            <a:off x="251520" y="112485"/>
            <a:ext cx="8892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Irrigation and the Soil feature of our App</a:t>
            </a:r>
            <a:endParaRPr sz="32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AA90F-690F-16B8-851A-927DD688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98" y="2389632"/>
            <a:ext cx="3667836" cy="2590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E7BD50-75D7-5709-2470-BCF73B161274}"/>
              </a:ext>
            </a:extLst>
          </p:cNvPr>
          <p:cNvSpPr/>
          <p:nvPr/>
        </p:nvSpPr>
        <p:spPr>
          <a:xfrm>
            <a:off x="323088" y="4276444"/>
            <a:ext cx="4248912" cy="703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The data derived from the App helps </a:t>
            </a:r>
            <a:r>
              <a:rPr lang="en-IN" b="1" dirty="0">
                <a:solidFill>
                  <a:srgbClr val="00B050"/>
                </a:solidFill>
              </a:rPr>
              <a:t>Farmer</a:t>
            </a:r>
            <a:r>
              <a:rPr lang="en-IN" dirty="0">
                <a:solidFill>
                  <a:srgbClr val="002060"/>
                </a:solidFill>
              </a:rPr>
              <a:t> to optimize the irrigation schedules, reducing water waste and maximizing crop yields.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070DB-64E0-E09C-FBA7-22A32FCD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6" y="1087374"/>
            <a:ext cx="4445454" cy="318907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59F120-97E7-0104-11A9-662EE6CD7C78}"/>
              </a:ext>
            </a:extLst>
          </p:cNvPr>
          <p:cNvSpPr/>
          <p:nvPr/>
        </p:nvSpPr>
        <p:spPr>
          <a:xfrm>
            <a:off x="5223798" y="1261872"/>
            <a:ext cx="3615402" cy="9814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 provides the soil data over the region and helps the </a:t>
            </a:r>
            <a:r>
              <a:rPr lang="en-IN" b="1" dirty="0">
                <a:solidFill>
                  <a:srgbClr val="00B050"/>
                </a:solidFill>
              </a:rPr>
              <a:t>Farmer</a:t>
            </a:r>
            <a:r>
              <a:rPr lang="en-IN" dirty="0"/>
              <a:t> in decision making in type of crop he need to grow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FB373F-9AFC-37F9-25DE-42EEF9A28D03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9c4c4dd26_1_0"/>
          <p:cNvSpPr txBox="1"/>
          <p:nvPr/>
        </p:nvSpPr>
        <p:spPr>
          <a:xfrm>
            <a:off x="251520" y="112485"/>
            <a:ext cx="8064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Summary</a:t>
            </a:r>
            <a:endParaRPr sz="32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7" name="Google Shape;177;g289c4c4dd26_1_0"/>
          <p:cNvSpPr txBox="1"/>
          <p:nvPr/>
        </p:nvSpPr>
        <p:spPr>
          <a:xfrm>
            <a:off x="113508" y="1853184"/>
            <a:ext cx="8892600" cy="145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89c4c4dd26_1_0"/>
          <p:cNvSpPr txBox="1"/>
          <p:nvPr/>
        </p:nvSpPr>
        <p:spPr>
          <a:xfrm>
            <a:off x="125700" y="1357019"/>
            <a:ext cx="8951244" cy="199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is build on Models of irrigation, flood, soil, crops over region models.</a:t>
            </a:r>
          </a:p>
          <a:p>
            <a:pPr marL="4254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 provides the data of the plants ,fertilizer usage and the weather related data over the region and has the integrated date of the GRACE.</a:t>
            </a:r>
          </a:p>
          <a:p>
            <a:pPr marL="8255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r>
              <a:rPr lang="en-I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IN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HAPPY </a:t>
            </a:r>
            <a:r>
              <a:rPr lang="en-IN" sz="23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FARMER’S</a:t>
            </a:r>
            <a:r>
              <a:rPr lang="en-IN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HAPPY </a:t>
            </a:r>
            <a:r>
              <a:rPr lang="en-I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r>
              <a:rPr lang="en-IN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!!!</a:t>
            </a:r>
          </a:p>
          <a:p>
            <a:pPr marL="8255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IN" sz="2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F5B6B4-80ED-8533-6D16-551F143B3F47}"/>
              </a:ext>
            </a:extLst>
          </p:cNvPr>
          <p:cNvSpPr/>
          <p:nvPr/>
        </p:nvSpPr>
        <p:spPr>
          <a:xfrm>
            <a:off x="170688" y="3657600"/>
            <a:ext cx="6608064" cy="7132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GitHub Link: </a:t>
            </a:r>
            <a:r>
              <a:rPr lang="en-IN" dirty="0">
                <a:solidFill>
                  <a:schemeClr val="tx1"/>
                </a:solidFill>
                <a:hlinkClick r:id="rId3"/>
              </a:rPr>
              <a:t>https://github.com/AmeerulAman1/Astro_Nexis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7533F3-2782-9B05-DE02-6ACDE765639E}"/>
              </a:ext>
            </a:extLst>
          </p:cNvPr>
          <p:cNvSpPr/>
          <p:nvPr/>
        </p:nvSpPr>
        <p:spPr>
          <a:xfrm>
            <a:off x="7833360" y="30898"/>
            <a:ext cx="1231392" cy="2054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Astro Nexis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363</Words>
  <Application>Microsoft Office PowerPoint</Application>
  <PresentationFormat>On-screen Show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__Fira_Sans_3fb951</vt:lpstr>
      <vt:lpstr>Arial</vt:lpstr>
      <vt:lpstr>Bahnschrift</vt:lpstr>
      <vt:lpstr>Calibri</vt:lpstr>
      <vt:lpstr>Spline Sans Bold</vt:lpstr>
      <vt:lpstr>Times New Roman</vt:lpstr>
      <vt:lpstr>Wingdings</vt:lpstr>
      <vt:lpstr>Office 佈景主題</vt:lpstr>
      <vt:lpstr>Team: Astro Nexis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Astro Nexis</dc:title>
  <dc:creator>User</dc:creator>
  <cp:lastModifiedBy>Nithin Sangsi</cp:lastModifiedBy>
  <cp:revision>4</cp:revision>
  <dcterms:created xsi:type="dcterms:W3CDTF">2023-10-07T06:45:53Z</dcterms:created>
  <dcterms:modified xsi:type="dcterms:W3CDTF">2024-10-06T10:16:12Z</dcterms:modified>
</cp:coreProperties>
</file>